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80" d="100"/>
          <a:sy n="80" d="100"/>
        </p:scale>
        <p:origin x="118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C2D5F1-7892-11AC-B90A-0AA901E594CA}"/>
              </a:ext>
            </a:extLst>
          </p:cNvPr>
          <p:cNvSpPr txBox="1"/>
          <p:nvPr userDrawn="1"/>
        </p:nvSpPr>
        <p:spPr>
          <a:xfrm>
            <a:off x="570469" y="1072250"/>
            <a:ext cx="2311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800" dirty="0">
                <a:latin typeface="BankGothic Md BT" panose="020B0807020203060204" pitchFamily="34" charset="0"/>
                <a:ea typeface="メイリオ" panose="020B0604030504040204" pitchFamily="50" charset="-128"/>
              </a:rPr>
              <a:t>46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5C491D-5967-73DD-F710-E6C13AAEBF9B}"/>
              </a:ext>
            </a:extLst>
          </p:cNvPr>
          <p:cNvSpPr txBox="1"/>
          <p:nvPr userDrawn="1"/>
        </p:nvSpPr>
        <p:spPr>
          <a:xfrm>
            <a:off x="570469" y="1903944"/>
            <a:ext cx="3743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ラジオ番組部門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DAEBCED-7420-3691-0B28-B50BCDFB272E}"/>
              </a:ext>
            </a:extLst>
          </p:cNvPr>
          <p:cNvSpPr/>
          <p:nvPr userDrawn="1"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170BC6-09FA-6E3B-0960-AE8DEC5994CD}"/>
              </a:ext>
            </a:extLst>
          </p:cNvPr>
          <p:cNvSpPr/>
          <p:nvPr userDrawn="1"/>
        </p:nvSpPr>
        <p:spPr>
          <a:xfrm>
            <a:off x="0" y="5659430"/>
            <a:ext cx="12192000" cy="119857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763B5BD-CA28-517F-1EFD-B07E87A7DA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40228" y="1166399"/>
            <a:ext cx="6107559" cy="56542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DDD137-1FDA-0646-9989-115250DF31BC}"/>
              </a:ext>
            </a:extLst>
          </p:cNvPr>
          <p:cNvSpPr txBox="1"/>
          <p:nvPr userDrawn="1"/>
        </p:nvSpPr>
        <p:spPr>
          <a:xfrm>
            <a:off x="9021321" y="1198570"/>
            <a:ext cx="2311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福岡大会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B47E25F-37A0-8574-7077-70B44A6E1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51948" y="1904035"/>
            <a:ext cx="2780799" cy="4656221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D0B0062E-3DFD-E76B-7297-6EB4C0E810F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42453" y="5750154"/>
            <a:ext cx="830397" cy="96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9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27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14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2585-687E-4EF5-A286-CCA81FE49D2B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8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812800" y="3595253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（高校名を入力）高等学校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2800" y="4538716"/>
            <a:ext cx="8100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（ここにタイトルをお入れください）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2800" y="2651790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県名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を入力）県</a:t>
            </a:r>
          </a:p>
        </p:txBody>
      </p:sp>
    </p:spTree>
    <p:extLst>
      <p:ext uri="{BB962C8B-B14F-4D97-AF65-F5344CB8AC3E}">
        <p14:creationId xmlns:p14="http://schemas.microsoft.com/office/powerpoint/2010/main" val="301775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メイリオ</vt:lpstr>
      <vt:lpstr>游ゴシック</vt:lpstr>
      <vt:lpstr>游ゴシック Light</vt:lpstr>
      <vt:lpstr>Arial</vt:lpstr>
      <vt:lpstr>BankGothic Md BT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中山英治</cp:lastModifiedBy>
  <cp:revision>10</cp:revision>
  <dcterms:created xsi:type="dcterms:W3CDTF">2023-03-31T01:35:04Z</dcterms:created>
  <dcterms:modified xsi:type="dcterms:W3CDTF">2024-06-14T00:44:37Z</dcterms:modified>
</cp:coreProperties>
</file>